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38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6460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4227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247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9629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3613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0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5790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4491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6094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8016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4379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06DCA-7ACD-4977-AFEB-F401C49F3D4A}" type="datetimeFigureOut">
              <a:rPr lang="de-DE" smtClean="0"/>
              <a:t>17.04.2013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46B42-617B-4F94-9F70-F5A2BA9F35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7853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bcdn-sphotos-a-a.akamaihd.net/hphotos-ak-ash3/537289_454915127919331_21571510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6614104" cy="657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10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Bildschirmpräsentation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Company>Bayer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Uwe Bebber</dc:creator>
  <cp:lastModifiedBy>Bernd Schmidt</cp:lastModifiedBy>
  <cp:revision>2</cp:revision>
  <dcterms:created xsi:type="dcterms:W3CDTF">2013-04-15T19:35:03Z</dcterms:created>
  <dcterms:modified xsi:type="dcterms:W3CDTF">2013-04-19T11:33:07Z</dcterms:modified>
</cp:coreProperties>
</file>